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8" r:id="rId3"/>
    <p:sldId id="261" r:id="rId4"/>
    <p:sldId id="262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4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5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1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3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68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4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0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2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2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0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1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24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8D7DCD-8C67-4CB1-B092-12BCB41784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Las Adivinanzas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3A92D5-B50D-4DE5-B4F0-2C871FBAB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6249"/>
            <a:ext cx="9144000" cy="2676013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b="1" dirty="0"/>
              <a:t>Objetivo de Aprendizaje:</a:t>
            </a:r>
          </a:p>
          <a:p>
            <a:r>
              <a:rPr lang="es-CL" dirty="0"/>
              <a:t>OA 17: Escribir, revisar y editar sus textos para satisfacer un propósito y transmitir sus ideas con claridad.</a:t>
            </a:r>
          </a:p>
          <a:p>
            <a:r>
              <a:rPr lang="es-CL" dirty="0"/>
              <a:t>OA 12: Escribir frecuentemente, para desarrollar la creatividad y expresar sus ideas.</a:t>
            </a:r>
          </a:p>
          <a:p>
            <a:pPr algn="l"/>
            <a:r>
              <a:rPr lang="es-CL" b="1" dirty="0"/>
              <a:t>Objetivo de aprendizaje Orientación:</a:t>
            </a:r>
          </a:p>
          <a:p>
            <a:pPr algn="just">
              <a:lnSpc>
                <a:spcPct val="110000"/>
              </a:lnSpc>
            </a:pPr>
            <a:r>
              <a:rPr lang="es-CL" dirty="0"/>
              <a:t>OA 03: Observar, describir y valorar las expresiones de afecto y cariño (por ejemplo, compartir tiempo, escuchar a los demás, dar y recibir ayuda).</a:t>
            </a:r>
          </a:p>
          <a:p>
            <a:endParaRPr lang="es-CL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F9D989AB-D9F7-48CE-B1A2-14B826F4AD3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38263"/>
            <a:ext cx="878206" cy="70008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6B821FD-096F-469B-9DC7-17031A2053D7}"/>
              </a:ext>
            </a:extLst>
          </p:cNvPr>
          <p:cNvSpPr/>
          <p:nvPr/>
        </p:nvSpPr>
        <p:spPr>
          <a:xfrm>
            <a:off x="128586" y="1026539"/>
            <a:ext cx="3500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/>
              <a:t>Escuela Particular Las Naciones Nº1973 </a:t>
            </a:r>
          </a:p>
          <a:p>
            <a:r>
              <a:rPr lang="es-CL" sz="1200" dirty="0"/>
              <a:t>Avenida Las Naciones 800 Maipú</a:t>
            </a:r>
          </a:p>
          <a:p>
            <a:r>
              <a:rPr lang="es-CL" sz="1200" dirty="0"/>
              <a:t>RBD : 25808-3 Fono: 7712401</a:t>
            </a:r>
          </a:p>
          <a:p>
            <a:r>
              <a:rPr lang="es-CL" sz="1200" dirty="0"/>
              <a:t>Escuelalasnaciones1973@hotmail.com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584986-8416-428E-A7DB-3C0644FC7C60}"/>
              </a:ext>
            </a:extLst>
          </p:cNvPr>
          <p:cNvSpPr txBox="1"/>
          <p:nvPr/>
        </p:nvSpPr>
        <p:spPr>
          <a:xfrm>
            <a:off x="7909732" y="338263"/>
            <a:ext cx="3893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Profesora Marcela Oyarce</a:t>
            </a:r>
          </a:p>
          <a:p>
            <a:r>
              <a:rPr lang="es-CL" dirty="0"/>
              <a:t>Dpto. Lenguaje y Comunicación</a:t>
            </a:r>
          </a:p>
          <a:p>
            <a:r>
              <a:rPr lang="es-CL" dirty="0"/>
              <a:t>2° Básico</a:t>
            </a:r>
          </a:p>
        </p:txBody>
      </p:sp>
    </p:spTree>
    <p:extLst>
      <p:ext uri="{BB962C8B-B14F-4D97-AF65-F5344CB8AC3E}">
        <p14:creationId xmlns:p14="http://schemas.microsoft.com/office/powerpoint/2010/main" val="246795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n gratis en Pixabay - Lápices, Reino Unido, Niños - en 2020 ...">
            <a:extLst>
              <a:ext uri="{FF2B5EF4-FFF2-40B4-BE49-F238E27FC236}">
                <a16:creationId xmlns:a16="http://schemas.microsoft.com/office/drawing/2014/main" id="{73EF1948-9157-4C33-86FA-1F40B4CFA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7" y="-1545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AB9F042-240A-4143-A7A3-990BEA65877C}"/>
              </a:ext>
            </a:extLst>
          </p:cNvPr>
          <p:cNvSpPr txBox="1"/>
          <p:nvPr/>
        </p:nvSpPr>
        <p:spPr>
          <a:xfrm>
            <a:off x="1271588" y="528638"/>
            <a:ext cx="87296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600" b="1" dirty="0">
                <a:latin typeface="Century Gothic" panose="020B0502020202020204" pitchFamily="34" charset="0"/>
                <a:cs typeface="Angsana New" panose="02020603050405020304" pitchFamily="18" charset="-34"/>
              </a:rPr>
              <a:t>Las adivinanzas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6C14AF-6800-41A5-8F07-399BA481C15C}"/>
              </a:ext>
            </a:extLst>
          </p:cNvPr>
          <p:cNvSpPr txBox="1"/>
          <p:nvPr/>
        </p:nvSpPr>
        <p:spPr>
          <a:xfrm>
            <a:off x="942976" y="2643186"/>
            <a:ext cx="100869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600" dirty="0">
                <a:solidFill>
                  <a:schemeClr val="bg1"/>
                </a:solidFill>
              </a:rPr>
              <a:t>Las </a:t>
            </a:r>
            <a:r>
              <a:rPr lang="es-CL" sz="3600" b="1" dirty="0">
                <a:solidFill>
                  <a:schemeClr val="bg1"/>
                </a:solidFill>
              </a:rPr>
              <a:t>adivinanzas </a:t>
            </a:r>
            <a:r>
              <a:rPr lang="es-CL" sz="3600" dirty="0">
                <a:solidFill>
                  <a:schemeClr val="bg1"/>
                </a:solidFill>
              </a:rPr>
              <a:t>es un tipo de acertijo con enunciado, generalmente en forma de rima, de tratan de enigmas sencillos en los que se describe una cosa de forma indirecta para que alguien lo adivine.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48B3D3-D0DB-4564-8BA7-20479EC274FE}"/>
              </a:ext>
            </a:extLst>
          </p:cNvPr>
          <p:cNvSpPr txBox="1"/>
          <p:nvPr/>
        </p:nvSpPr>
        <p:spPr>
          <a:xfrm>
            <a:off x="8172450" y="167339"/>
            <a:ext cx="310038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		</a:t>
            </a:r>
            <a:r>
              <a:rPr lang="es-CL" sz="2400" dirty="0"/>
              <a:t>F E C H A </a:t>
            </a:r>
          </a:p>
        </p:txBody>
      </p:sp>
      <p:pic>
        <p:nvPicPr>
          <p:cNvPr id="10" name="Picture 2" descr="st2.depositphotos.com/1007168/6106/v/450/deposi...">
            <a:extLst>
              <a:ext uri="{FF2B5EF4-FFF2-40B4-BE49-F238E27FC236}">
                <a16:creationId xmlns:a16="http://schemas.microsoft.com/office/drawing/2014/main" id="{F89965CB-FD52-4FA4-8835-659D7A8BB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47" y="48127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2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729DD03-DD71-4B69-8D06-EFF8D4BD04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35" t="17276" r="30509" b="17692"/>
          <a:stretch/>
        </p:blipFill>
        <p:spPr>
          <a:xfrm>
            <a:off x="1271587" y="600075"/>
            <a:ext cx="10029825" cy="57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9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AEA2171-05C5-4E2D-A13A-3F31E005B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92" t="29156" r="27578" b="41037"/>
          <a:stretch/>
        </p:blipFill>
        <p:spPr>
          <a:xfrm>
            <a:off x="7715251" y="1396585"/>
            <a:ext cx="2185987" cy="20431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C18805F-BD2E-46DB-AE38-A38974C50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51" t="24362" r="35196" b="70844"/>
          <a:stretch/>
        </p:blipFill>
        <p:spPr>
          <a:xfrm>
            <a:off x="4143375" y="614363"/>
            <a:ext cx="4414837" cy="5286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D45071E-73DF-42CB-BD77-940B2477E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11" t="58754" r="26524" b="22278"/>
          <a:stretch/>
        </p:blipFill>
        <p:spPr>
          <a:xfrm>
            <a:off x="6500813" y="3693283"/>
            <a:ext cx="4414836" cy="21144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5096E80-7D48-4B5D-8E41-251C6C3BE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05" t="77305" r="32031" b="16650"/>
          <a:stretch/>
        </p:blipFill>
        <p:spPr>
          <a:xfrm>
            <a:off x="8058150" y="5807758"/>
            <a:ext cx="1300162" cy="4144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EB529A6-2B8A-42C3-803E-7F42F97DE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36" t="33534" r="53320" b="12690"/>
          <a:stretch/>
        </p:blipFill>
        <p:spPr>
          <a:xfrm>
            <a:off x="1783554" y="1698901"/>
            <a:ext cx="3409951" cy="43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5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positiva17">
            <a:extLst>
              <a:ext uri="{FF2B5EF4-FFF2-40B4-BE49-F238E27FC236}">
                <a16:creationId xmlns:a16="http://schemas.microsoft.com/office/drawing/2014/main" id="{B9923425-8591-42B6-B851-E11FF423F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4" y="201152"/>
            <a:ext cx="6029326" cy="645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0A803D0-6F87-4DF2-9D00-BC5979DD65F3}"/>
              </a:ext>
            </a:extLst>
          </p:cNvPr>
          <p:cNvSpPr txBox="1"/>
          <p:nvPr/>
        </p:nvSpPr>
        <p:spPr>
          <a:xfrm>
            <a:off x="400050" y="828675"/>
            <a:ext cx="460057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	Actividad:</a:t>
            </a:r>
          </a:p>
          <a:p>
            <a:endParaRPr lang="es-CL" b="1" dirty="0"/>
          </a:p>
          <a:p>
            <a:r>
              <a:rPr lang="es-CL" sz="2400" b="1" dirty="0"/>
              <a:t>Junto a tu familia </a:t>
            </a:r>
            <a:r>
              <a:rPr lang="es-CL" sz="2400" dirty="0"/>
              <a:t>investiguen más adivinanzas y escribe en tu cuaderno al menos tres, ayúdate del modelo que te dejo a continuación.</a:t>
            </a:r>
          </a:p>
          <a:p>
            <a:endParaRPr lang="es-CL" sz="2400" dirty="0"/>
          </a:p>
          <a:p>
            <a:r>
              <a:rPr lang="es-CL" sz="2400" dirty="0"/>
              <a:t>Recuerda que para escribir, debes comenzar con mayúscula,  con letra clara para que otros podamos leer, al finalizar no olvides colocar punto final.</a:t>
            </a:r>
          </a:p>
        </p:txBody>
      </p:sp>
      <p:pic>
        <p:nvPicPr>
          <p:cNvPr id="4" name="Picture 2" descr="st2.depositphotos.com/1007168/6106/v/450/deposi...">
            <a:extLst>
              <a:ext uri="{FF2B5EF4-FFF2-40B4-BE49-F238E27FC236}">
                <a16:creationId xmlns:a16="http://schemas.microsoft.com/office/drawing/2014/main" id="{150A8271-8A5B-4CB9-AC14-122936CD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" y="828675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7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 bandas</Template>
  <TotalTime>61</TotalTime>
  <Words>211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Corbel</vt:lpstr>
      <vt:lpstr>Wingdings</vt:lpstr>
      <vt:lpstr>Con bandas</vt:lpstr>
      <vt:lpstr>Las Adivinanzas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Adivinanzas</dc:title>
  <dc:creator>HP 820</dc:creator>
  <cp:lastModifiedBy>HP 820</cp:lastModifiedBy>
  <cp:revision>6</cp:revision>
  <dcterms:created xsi:type="dcterms:W3CDTF">2020-06-23T01:29:47Z</dcterms:created>
  <dcterms:modified xsi:type="dcterms:W3CDTF">2020-06-23T02:31:19Z</dcterms:modified>
</cp:coreProperties>
</file>